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06E"/>
    <a:srgbClr val="067806"/>
    <a:srgbClr val="9900CC"/>
    <a:srgbClr val="CC00FF"/>
    <a:srgbClr val="FF643F"/>
    <a:srgbClr val="FF3F8D"/>
    <a:srgbClr val="00FFFF"/>
    <a:srgbClr val="66FF33"/>
    <a:srgbClr val="CCCC00"/>
    <a:srgbClr val="08A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NDOWS 7\Desktop\antetli kağıtlar\yatay\yatay_antetli_deger_simgeleri_yardimseverl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62"/>
            <a:ext cx="9213710" cy="684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1438503" y="2708920"/>
            <a:ext cx="6336704" cy="1717393"/>
          </a:xfrm>
          <a:prstGeom prst="rect">
            <a:avLst/>
          </a:prstGeom>
          <a:noFill/>
          <a:ln w="762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2F106E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İyİlİksever Olmak</a:t>
            </a:r>
          </a:p>
          <a:p>
            <a:pPr algn="ctr"/>
            <a:r>
              <a:rPr lang="tr-T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2F106E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İçİn</a:t>
            </a:r>
            <a:endParaRPr lang="tr-TR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2F106E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03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419871" y="221728"/>
            <a:ext cx="3328475" cy="2308324"/>
          </a:xfrm>
          <a:prstGeom prst="rect">
            <a:avLst/>
          </a:prstGeom>
          <a:noFill/>
          <a:ln w="7620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İyİlİksever </a:t>
            </a:r>
          </a:p>
          <a:p>
            <a:pPr algn="ctr"/>
            <a:r>
              <a:rPr lang="tr-T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Olmak</a:t>
            </a:r>
          </a:p>
          <a:p>
            <a:pPr algn="ctr"/>
            <a:r>
              <a:rPr lang="tr-T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İçİn</a:t>
            </a:r>
            <a:endParaRPr lang="tr-TR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C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 rot="2584420">
            <a:off x="431656" y="135345"/>
            <a:ext cx="877617" cy="1610477"/>
          </a:xfrm>
          <a:prstGeom prst="rect">
            <a:avLst/>
          </a:prstGeom>
          <a:solidFill>
            <a:srgbClr val="067806"/>
          </a:solidFill>
          <a:ln>
            <a:solidFill>
              <a:srgbClr val="067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 rot="2584420">
            <a:off x="454414" y="1396517"/>
            <a:ext cx="877617" cy="1610477"/>
          </a:xfrm>
          <a:prstGeom prst="rect">
            <a:avLst/>
          </a:prstGeom>
          <a:solidFill>
            <a:srgbClr val="9900CC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 rot="2584420">
            <a:off x="531397" y="2639111"/>
            <a:ext cx="877617" cy="1610477"/>
          </a:xfrm>
          <a:prstGeom prst="rect">
            <a:avLst/>
          </a:prstGeom>
          <a:solidFill>
            <a:srgbClr val="067806"/>
          </a:solidFill>
          <a:ln>
            <a:solidFill>
              <a:srgbClr val="067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 rot="7969163">
            <a:off x="2254112" y="71413"/>
            <a:ext cx="877617" cy="1610477"/>
          </a:xfrm>
          <a:prstGeom prst="rect">
            <a:avLst/>
          </a:prstGeom>
          <a:solidFill>
            <a:srgbClr val="9900CC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C:\Users\WINDOWS 7\Desktop\littlfce_girl_flow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04516"/>
            <a:ext cx="3491880" cy="583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Dikdörtgen 16"/>
          <p:cNvSpPr/>
          <p:nvPr/>
        </p:nvSpPr>
        <p:spPr>
          <a:xfrm rot="2584420">
            <a:off x="531398" y="3945345"/>
            <a:ext cx="877617" cy="1610477"/>
          </a:xfrm>
          <a:prstGeom prst="rect">
            <a:avLst/>
          </a:prstGeom>
          <a:solidFill>
            <a:srgbClr val="9900CC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/>
          <p:cNvSpPr/>
          <p:nvPr/>
        </p:nvSpPr>
        <p:spPr>
          <a:xfrm rot="7969163">
            <a:off x="2280199" y="1313074"/>
            <a:ext cx="877617" cy="1610477"/>
          </a:xfrm>
          <a:prstGeom prst="rect">
            <a:avLst/>
          </a:prstGeom>
          <a:solidFill>
            <a:srgbClr val="067806"/>
          </a:solidFill>
          <a:ln>
            <a:solidFill>
              <a:srgbClr val="067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Dikdörtgen 18"/>
          <p:cNvSpPr/>
          <p:nvPr/>
        </p:nvSpPr>
        <p:spPr>
          <a:xfrm rot="7969163">
            <a:off x="2320448" y="2593992"/>
            <a:ext cx="877617" cy="1610477"/>
          </a:xfrm>
          <a:prstGeom prst="rect">
            <a:avLst/>
          </a:prstGeom>
          <a:solidFill>
            <a:srgbClr val="9900CC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/>
          <p:cNvSpPr/>
          <p:nvPr/>
        </p:nvSpPr>
        <p:spPr>
          <a:xfrm rot="7969163">
            <a:off x="2335904" y="3838068"/>
            <a:ext cx="877617" cy="1610477"/>
          </a:xfrm>
          <a:prstGeom prst="rect">
            <a:avLst/>
          </a:prstGeom>
          <a:solidFill>
            <a:srgbClr val="067806"/>
          </a:solidFill>
          <a:ln>
            <a:solidFill>
              <a:srgbClr val="067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Dikdörtgen 20"/>
          <p:cNvSpPr/>
          <p:nvPr/>
        </p:nvSpPr>
        <p:spPr>
          <a:xfrm rot="7969163">
            <a:off x="2371675" y="5119688"/>
            <a:ext cx="877617" cy="1610477"/>
          </a:xfrm>
          <a:prstGeom prst="rect">
            <a:avLst/>
          </a:prstGeom>
          <a:solidFill>
            <a:srgbClr val="9900CC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/>
          <p:cNvSpPr/>
          <p:nvPr/>
        </p:nvSpPr>
        <p:spPr>
          <a:xfrm rot="2584420">
            <a:off x="585510" y="5187438"/>
            <a:ext cx="877617" cy="1610477"/>
          </a:xfrm>
          <a:prstGeom prst="rect">
            <a:avLst/>
          </a:prstGeom>
          <a:solidFill>
            <a:srgbClr val="067806"/>
          </a:solidFill>
          <a:ln>
            <a:solidFill>
              <a:srgbClr val="067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Akış Çizelgesi: Sıralı Erişimli Depolama 32"/>
          <p:cNvSpPr/>
          <p:nvPr/>
        </p:nvSpPr>
        <p:spPr>
          <a:xfrm>
            <a:off x="4184008" y="4619128"/>
            <a:ext cx="2188192" cy="1881669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Metin kutusu 33"/>
          <p:cNvSpPr txBox="1"/>
          <p:nvPr/>
        </p:nvSpPr>
        <p:spPr>
          <a:xfrm rot="18838771">
            <a:off x="252517" y="676597"/>
            <a:ext cx="1281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Affet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36" name="Metin kutusu 35"/>
          <p:cNvSpPr txBox="1"/>
          <p:nvPr/>
        </p:nvSpPr>
        <p:spPr>
          <a:xfrm rot="18838771">
            <a:off x="252518" y="2001700"/>
            <a:ext cx="1281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Saygı duy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37" name="Metin kutusu 36"/>
          <p:cNvSpPr txBox="1"/>
          <p:nvPr/>
        </p:nvSpPr>
        <p:spPr>
          <a:xfrm rot="18838771">
            <a:off x="329499" y="3229980"/>
            <a:ext cx="1281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D</a:t>
            </a:r>
            <a:r>
              <a:rPr lang="tr-TR" sz="2000" b="1" dirty="0" smtClean="0">
                <a:solidFill>
                  <a:schemeClr val="bg1"/>
                </a:solidFill>
              </a:rPr>
              <a:t>estekle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38" name="Metin kutusu 37"/>
          <p:cNvSpPr txBox="1"/>
          <p:nvPr/>
        </p:nvSpPr>
        <p:spPr>
          <a:xfrm rot="18838771">
            <a:off x="383612" y="4544768"/>
            <a:ext cx="1281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Affet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39" name="Metin kutusu 38"/>
          <p:cNvSpPr txBox="1"/>
          <p:nvPr/>
        </p:nvSpPr>
        <p:spPr>
          <a:xfrm rot="18838771">
            <a:off x="383613" y="5699208"/>
            <a:ext cx="1281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Uzlaşmacı ol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40" name="Metin kutusu 39"/>
          <p:cNvSpPr txBox="1"/>
          <p:nvPr/>
        </p:nvSpPr>
        <p:spPr>
          <a:xfrm rot="2618301">
            <a:off x="2052213" y="676596"/>
            <a:ext cx="1281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Suçlama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41" name="Metin kutusu 40"/>
          <p:cNvSpPr txBox="1"/>
          <p:nvPr/>
        </p:nvSpPr>
        <p:spPr>
          <a:xfrm rot="2618301">
            <a:off x="2118551" y="1764369"/>
            <a:ext cx="1281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İşbirliği yap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42" name="Metin kutusu 41"/>
          <p:cNvSpPr txBox="1"/>
          <p:nvPr/>
        </p:nvSpPr>
        <p:spPr>
          <a:xfrm rot="2618301">
            <a:off x="2169779" y="3217693"/>
            <a:ext cx="1281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Değer ver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43" name="Metin kutusu 42"/>
          <p:cNvSpPr txBox="1"/>
          <p:nvPr/>
        </p:nvSpPr>
        <p:spPr>
          <a:xfrm rot="2618301">
            <a:off x="2071410" y="4333115"/>
            <a:ext cx="1478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Merhamet</a:t>
            </a:r>
          </a:p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et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44" name="Metin kutusu 43"/>
          <p:cNvSpPr txBox="1"/>
          <p:nvPr/>
        </p:nvSpPr>
        <p:spPr>
          <a:xfrm rot="2618301">
            <a:off x="2204613" y="5773264"/>
            <a:ext cx="1281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Adil ol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4422682" y="4959798"/>
            <a:ext cx="1874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İyiliksever olmak için neler yapabiliriz arkadaşlar 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3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3" grpId="0" animBg="1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3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</Words>
  <Application>Microsoft Office PowerPoint</Application>
  <PresentationFormat>Ekran Gösterisi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7</dc:creator>
  <cp:lastModifiedBy>WINDOWS 7</cp:lastModifiedBy>
  <cp:revision>6</cp:revision>
  <dcterms:created xsi:type="dcterms:W3CDTF">2013-03-20T13:57:53Z</dcterms:created>
  <dcterms:modified xsi:type="dcterms:W3CDTF">2013-03-20T14:53:31Z</dcterms:modified>
</cp:coreProperties>
</file>