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615C-7A0C-4E5B-8DCC-BBADE19B7740}" type="datetimeFigureOut">
              <a:rPr lang="tr-TR" smtClean="0"/>
              <a:t>21.06.2012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9889-D7E9-48D4-9E8E-D28C8221ED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2551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615C-7A0C-4E5B-8DCC-BBADE19B7740}" type="datetimeFigureOut">
              <a:rPr lang="tr-TR" smtClean="0"/>
              <a:t>21.06.2012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9889-D7E9-48D4-9E8E-D28C8221ED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7333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615C-7A0C-4E5B-8DCC-BBADE19B7740}" type="datetimeFigureOut">
              <a:rPr lang="tr-TR" smtClean="0"/>
              <a:t>21.06.2012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9889-D7E9-48D4-9E8E-D28C8221ED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7612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615C-7A0C-4E5B-8DCC-BBADE19B7740}" type="datetimeFigureOut">
              <a:rPr lang="tr-TR" smtClean="0"/>
              <a:t>21.06.2012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9889-D7E9-48D4-9E8E-D28C8221ED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268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615C-7A0C-4E5B-8DCC-BBADE19B7740}" type="datetimeFigureOut">
              <a:rPr lang="tr-TR" smtClean="0"/>
              <a:t>21.06.2012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9889-D7E9-48D4-9E8E-D28C8221ED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8273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615C-7A0C-4E5B-8DCC-BBADE19B7740}" type="datetimeFigureOut">
              <a:rPr lang="tr-TR" smtClean="0"/>
              <a:t>21.06.2012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9889-D7E9-48D4-9E8E-D28C8221ED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8890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615C-7A0C-4E5B-8DCC-BBADE19B7740}" type="datetimeFigureOut">
              <a:rPr lang="tr-TR" smtClean="0"/>
              <a:t>21.06.2012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9889-D7E9-48D4-9E8E-D28C8221ED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1754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615C-7A0C-4E5B-8DCC-BBADE19B7740}" type="datetimeFigureOut">
              <a:rPr lang="tr-TR" smtClean="0"/>
              <a:t>21.06.2012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9889-D7E9-48D4-9E8E-D28C8221ED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3862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615C-7A0C-4E5B-8DCC-BBADE19B7740}" type="datetimeFigureOut">
              <a:rPr lang="tr-TR" smtClean="0"/>
              <a:t>21.06.2012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9889-D7E9-48D4-9E8E-D28C8221ED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834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615C-7A0C-4E5B-8DCC-BBADE19B7740}" type="datetimeFigureOut">
              <a:rPr lang="tr-TR" smtClean="0"/>
              <a:t>21.06.2012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9889-D7E9-48D4-9E8E-D28C8221ED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2531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615C-7A0C-4E5B-8DCC-BBADE19B7740}" type="datetimeFigureOut">
              <a:rPr lang="tr-TR" smtClean="0"/>
              <a:t>21.06.2012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9889-D7E9-48D4-9E8E-D28C8221ED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4978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A615C-7A0C-4E5B-8DCC-BBADE19B7740}" type="datetimeFigureOut">
              <a:rPr lang="tr-TR" smtClean="0"/>
              <a:t>21.06.2012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A9889-D7E9-48D4-9E8E-D28C8221ED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4747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gif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Dikdörtgen 4"/>
          <p:cNvSpPr/>
          <p:nvPr/>
        </p:nvSpPr>
        <p:spPr>
          <a:xfrm>
            <a:off x="2087123" y="2967335"/>
            <a:ext cx="49697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YARDIM EDERİM</a:t>
            </a:r>
            <a:endParaRPr lang="tr-TR" sz="5400" b="1" cap="none" spc="0" dirty="0">
              <a:ln w="11430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889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77059" y="3938325"/>
            <a:ext cx="6400800" cy="1752600"/>
          </a:xfrm>
        </p:spPr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432960"/>
            <a:ext cx="2809875" cy="228812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100" y="1183738"/>
            <a:ext cx="2391377" cy="24961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4" y="4473838"/>
            <a:ext cx="2873896" cy="22494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85" y="1124744"/>
            <a:ext cx="2646344" cy="254479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281" y="531732"/>
            <a:ext cx="2457450" cy="241072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9" name="Akış Çizelgesi: Öteki İşlem 8"/>
          <p:cNvSpPr/>
          <p:nvPr/>
        </p:nvSpPr>
        <p:spPr>
          <a:xfrm>
            <a:off x="3473928" y="3170829"/>
            <a:ext cx="2160240" cy="108012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smtClean="0">
                <a:latin typeface="Comic Sans MS" pitchFamily="66" charset="0"/>
              </a:rPr>
              <a:t>YARDIM EDERİM</a:t>
            </a:r>
            <a:endParaRPr lang="tr-TR" sz="2800" dirty="0">
              <a:latin typeface="Comic Sans MS" pitchFamily="66" charset="0"/>
            </a:endParaRPr>
          </a:p>
        </p:txBody>
      </p:sp>
      <p:sp>
        <p:nvSpPr>
          <p:cNvPr id="32" name="Yuvarlatılmış Dikdörtgen 31"/>
          <p:cNvSpPr/>
          <p:nvPr/>
        </p:nvSpPr>
        <p:spPr>
          <a:xfrm>
            <a:off x="1092707" y="4070929"/>
            <a:ext cx="1748525" cy="36004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KARDEŞİME</a:t>
            </a:r>
            <a:endParaRPr lang="tr-TR" dirty="0"/>
          </a:p>
        </p:txBody>
      </p:sp>
      <p:sp>
        <p:nvSpPr>
          <p:cNvPr id="33" name="Yuvarlatılmış Dikdörtgen 32"/>
          <p:cNvSpPr/>
          <p:nvPr/>
        </p:nvSpPr>
        <p:spPr>
          <a:xfrm>
            <a:off x="6182794" y="4050891"/>
            <a:ext cx="1748525" cy="36004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ARKADAŞIMA</a:t>
            </a:r>
            <a:endParaRPr lang="tr-TR" dirty="0"/>
          </a:p>
        </p:txBody>
      </p:sp>
      <p:sp>
        <p:nvSpPr>
          <p:cNvPr id="36" name="Yuvarlatılmış Dikdörtgen 35"/>
          <p:cNvSpPr/>
          <p:nvPr/>
        </p:nvSpPr>
        <p:spPr>
          <a:xfrm>
            <a:off x="3745743" y="144373"/>
            <a:ext cx="1748525" cy="36004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ANNE-BABAMA</a:t>
            </a:r>
            <a:endParaRPr lang="tr-TR" dirty="0"/>
          </a:p>
        </p:txBody>
      </p:sp>
      <p:sp>
        <p:nvSpPr>
          <p:cNvPr id="37" name="Yuvarlatılmış Dikdörtgen 36"/>
          <p:cNvSpPr/>
          <p:nvPr/>
        </p:nvSpPr>
        <p:spPr>
          <a:xfrm>
            <a:off x="6794815" y="742644"/>
            <a:ext cx="1748525" cy="36004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FAKİRLERE</a:t>
            </a:r>
            <a:endParaRPr lang="tr-TR" dirty="0"/>
          </a:p>
        </p:txBody>
      </p:sp>
      <p:sp>
        <p:nvSpPr>
          <p:cNvPr id="38" name="Yuvarlatılmış Dikdörtgen 37"/>
          <p:cNvSpPr/>
          <p:nvPr/>
        </p:nvSpPr>
        <p:spPr>
          <a:xfrm>
            <a:off x="647894" y="695489"/>
            <a:ext cx="1748525" cy="36004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YAŞLILARA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087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2" grpId="0" animBg="1"/>
      <p:bldP spid="33" grpId="0" animBg="1"/>
      <p:bldP spid="36" grpId="0" animBg="1"/>
      <p:bldP spid="37" grpId="0" animBg="1"/>
      <p:bldP spid="38" grpId="0" animBg="1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12</Words>
  <Application>Microsoft Office PowerPoint</Application>
  <PresentationFormat>Ekran Gösterisi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yusuf</dc:creator>
  <cp:lastModifiedBy>yusuf</cp:lastModifiedBy>
  <cp:revision>4</cp:revision>
  <dcterms:created xsi:type="dcterms:W3CDTF">2012-06-18T19:56:20Z</dcterms:created>
  <dcterms:modified xsi:type="dcterms:W3CDTF">2012-06-21T13:37:42Z</dcterms:modified>
</cp:coreProperties>
</file>